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atrick Hand"/>
      <p:regular r:id="rId18"/>
    </p:embeddedFont>
    <p:embeddedFont>
      <p:font typeface="Patrick Hand"/>
      <p:regular r:id="rId19"/>
    </p:embeddedFont>
    <p:embeddedFont>
      <p:font typeface="Patrick Hand"/>
      <p:regular r:id="rId20"/>
    </p:embeddedFont>
    <p:embeddedFont>
      <p:font typeface="Patrick Hand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60715" y="2101572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00864" y="2581870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매칭 확인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00864" y="3026093"/>
            <a:ext cx="5784056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카드가 모두 매칭되었는지 확인 (cardCount == 0)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05211" y="174128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5360" y="2221587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 확인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45360" y="2665809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현재 스테이지가 마지막 스테이지인지 확인 (currentStageIndex + 1 &gt;= totalStageCount)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0715" y="4214813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00864" y="4695111"/>
            <a:ext cx="2872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종료 또는 다음 스테이지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00864" y="5139333"/>
            <a:ext cx="5784056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스테이지면 EndGame 상태로, 아니면 다음 스테이지 해금 및 SelectStage 상태로 전환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05211" y="385452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5360" y="4334828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정보 저장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45360" y="4779050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활용하여 해금된 스테이지 정보를 저장 (현재는 주석 처리되어 있음)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18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1742361"/>
            <a:ext cx="225111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0794" y="2262902"/>
            <a:ext cx="1236226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public void RefreshButtonState()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640794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640794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//Debug.Log("currentStageIndex: " + currentStageIndex);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640794" y="301787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foreach (var sb in stageButtons)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640794" y="327826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640794" y="353865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bool unlocked = (sb.stageNumber &lt;= 1 + instance.currentStageIndex);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640794" y="379904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//|| PlayerPrefs.GetInt("StageUnlocked_" + (sb.stageNumber - 1), 0) == 1;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640794" y="405943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//Debug.Log("Button: " + sb.stageNumber + " " + unlocked);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640794" y="431982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보이기/숨기기</a:t>
            </a: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640794" y="458021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sb.button.gameObject.SetActive(unlocked);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794" y="484060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sb.button.interactable = unlocked;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640794" y="510099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(unlocked)</a:t>
            </a:r>
            <a:endParaRPr lang="en-US" sz="800" dirty="0"/>
          </a:p>
        </p:txBody>
      </p:sp>
      <p:sp>
        <p:nvSpPr>
          <p:cNvPr id="16" name="Text 13"/>
          <p:cNvSpPr/>
          <p:nvPr/>
        </p:nvSpPr>
        <p:spPr>
          <a:xfrm>
            <a:off x="640794" y="536138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17" name="Text 14"/>
          <p:cNvSpPr/>
          <p:nvPr/>
        </p:nvSpPr>
        <p:spPr>
          <a:xfrm>
            <a:off x="640794" y="562177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클릭 리스너 등록 (중복 방지)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640794" y="588216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sb.button.onClick.RemoveAllListeners();</a:t>
            </a:r>
            <a:endParaRPr lang="en-US" sz="800" dirty="0"/>
          </a:p>
        </p:txBody>
      </p:sp>
      <p:sp>
        <p:nvSpPr>
          <p:cNvPr id="19" name="Text 16"/>
          <p:cNvSpPr/>
          <p:nvPr/>
        </p:nvSpPr>
        <p:spPr>
          <a:xfrm>
            <a:off x="640794" y="614255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sb.button.onClick.AddListener(() =&gt; LoadStage(sb.stageNumber));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640794" y="640294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640794" y="666333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2" name="Text 19"/>
          <p:cNvSpPr/>
          <p:nvPr/>
        </p:nvSpPr>
        <p:spPr>
          <a:xfrm>
            <a:off x="640794" y="692372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3" name="Text 20"/>
          <p:cNvSpPr/>
          <p:nvPr/>
        </p:nvSpPr>
        <p:spPr>
          <a:xfrm>
            <a:off x="7449860" y="2262902"/>
            <a:ext cx="1767364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800" dirty="0"/>
          </a:p>
        </p:txBody>
      </p:sp>
      <p:sp>
        <p:nvSpPr>
          <p:cNvPr id="24" name="Text 21"/>
          <p:cNvSpPr/>
          <p:nvPr/>
        </p:nvSpPr>
        <p:spPr>
          <a:xfrm>
            <a:off x="7449860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800" dirty="0"/>
          </a:p>
        </p:txBody>
      </p:sp>
      <p:sp>
        <p:nvSpPr>
          <p:cNvPr id="25" name="Text 22"/>
          <p:cNvSpPr/>
          <p:nvPr/>
        </p:nvSpPr>
        <p:spPr>
          <a:xfrm>
            <a:off x="7449860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7449860" y="296060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800" dirty="0"/>
          </a:p>
        </p:txBody>
      </p:sp>
      <p:sp>
        <p:nvSpPr>
          <p:cNvPr id="27" name="Text 24"/>
          <p:cNvSpPr/>
          <p:nvPr/>
        </p:nvSpPr>
        <p:spPr>
          <a:xfrm>
            <a:off x="7449860" y="316372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800" dirty="0"/>
          </a:p>
        </p:txBody>
      </p:sp>
      <p:sp>
        <p:nvSpPr>
          <p:cNvPr id="28" name="Text 25"/>
          <p:cNvSpPr/>
          <p:nvPr/>
        </p:nvSpPr>
        <p:spPr>
          <a:xfrm>
            <a:off x="7449860" y="336684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800" dirty="0"/>
          </a:p>
        </p:txBody>
      </p:sp>
      <p:sp>
        <p:nvSpPr>
          <p:cNvPr id="29" name="Text 26"/>
          <p:cNvSpPr/>
          <p:nvPr/>
        </p:nvSpPr>
        <p:spPr>
          <a:xfrm>
            <a:off x="7449860" y="3569970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800" dirty="0"/>
          </a:p>
        </p:txBody>
      </p:sp>
      <p:sp>
        <p:nvSpPr>
          <p:cNvPr id="30" name="Text 27"/>
          <p:cNvSpPr/>
          <p:nvPr/>
        </p:nvSpPr>
        <p:spPr>
          <a:xfrm>
            <a:off x="640794" y="7340322"/>
            <a:ext cx="1041440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endParaRPr lang="en-US" sz="800" dirty="0"/>
          </a:p>
        </p:txBody>
      </p:sp>
      <p:sp>
        <p:nvSpPr>
          <p:cNvPr id="31" name="Text 28"/>
          <p:cNvSpPr/>
          <p:nvPr/>
        </p:nvSpPr>
        <p:spPr>
          <a:xfrm>
            <a:off x="640794" y="7626668"/>
            <a:ext cx="13348811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332" y="384691"/>
            <a:ext cx="1811536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57332" y="82843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private void Awake()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557332" y="105477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5" name="Text 3"/>
          <p:cNvSpPr/>
          <p:nvPr/>
        </p:nvSpPr>
        <p:spPr>
          <a:xfrm>
            <a:off x="557332" y="128111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cardTotalTime = cardTime * (cardCnt - 1) + 1.0f;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557332" y="150745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7" name="Text 5"/>
          <p:cNvSpPr/>
          <p:nvPr/>
        </p:nvSpPr>
        <p:spPr>
          <a:xfrm>
            <a:off x="557332" y="173378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Start()</a:t>
            </a:r>
            <a:endParaRPr lang="en-US" sz="700" dirty="0"/>
          </a:p>
        </p:txBody>
      </p:sp>
      <p:sp>
        <p:nvSpPr>
          <p:cNvPr id="8" name="Text 6"/>
          <p:cNvSpPr/>
          <p:nvPr/>
        </p:nvSpPr>
        <p:spPr>
          <a:xfrm>
            <a:off x="557332" y="196012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9" name="Text 7"/>
          <p:cNvSpPr/>
          <p:nvPr/>
        </p:nvSpPr>
        <p:spPr>
          <a:xfrm>
            <a:off x="557332" y="218646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int[] arr = { 1, 1, 2, 2, 3, 3, 4, 4, 5, 5, 6, 6 };</a:t>
            </a:r>
            <a:endParaRPr lang="en-US" sz="700" dirty="0"/>
          </a:p>
        </p:txBody>
      </p:sp>
      <p:sp>
        <p:nvSpPr>
          <p:cNvPr id="10" name="Text 8"/>
          <p:cNvSpPr/>
          <p:nvPr/>
        </p:nvSpPr>
        <p:spPr>
          <a:xfrm>
            <a:off x="557332" y="241280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arr.Length - 1; i &gt; 0; i--)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557332" y="2639139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12" name="Text 10"/>
          <p:cNvSpPr/>
          <p:nvPr/>
        </p:nvSpPr>
        <p:spPr>
          <a:xfrm>
            <a:off x="557332" y="286547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 j = UnityEngine.Random.Range(0, i + 1);</a:t>
            </a:r>
            <a:endParaRPr lang="en-US" sz="700" dirty="0"/>
          </a:p>
        </p:txBody>
      </p:sp>
      <p:sp>
        <p:nvSpPr>
          <p:cNvPr id="13" name="Text 11"/>
          <p:cNvSpPr/>
          <p:nvPr/>
        </p:nvSpPr>
        <p:spPr>
          <a:xfrm>
            <a:off x="557332" y="309181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(arr[i], arr[j]) = (arr[j], arr[i]);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557332" y="331815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15" name="Text 13"/>
          <p:cNvSpPr/>
          <p:nvPr/>
        </p:nvSpPr>
        <p:spPr>
          <a:xfrm>
            <a:off x="557332" y="354449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00" dirty="0"/>
          </a:p>
        </p:txBody>
      </p:sp>
      <p:sp>
        <p:nvSpPr>
          <p:cNvPr id="16" name="Text 14"/>
          <p:cNvSpPr/>
          <p:nvPr/>
        </p:nvSpPr>
        <p:spPr>
          <a:xfrm>
            <a:off x="557332" y="377082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17" name="Text 15"/>
          <p:cNvSpPr/>
          <p:nvPr/>
        </p:nvSpPr>
        <p:spPr>
          <a:xfrm>
            <a:off x="557332" y="399716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cardGO.Add(Instantiate(card, this.transform));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557332" y="422350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x = (i % 4) * 1.4f - 2.1f;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557332" y="444984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y = (i / 4) * 1.4f - 3.0f;</a:t>
            </a:r>
            <a:endParaRPr lang="en-US" sz="700" dirty="0"/>
          </a:p>
        </p:txBody>
      </p:sp>
      <p:sp>
        <p:nvSpPr>
          <p:cNvPr id="20" name="Text 18"/>
          <p:cNvSpPr/>
          <p:nvPr/>
        </p:nvSpPr>
        <p:spPr>
          <a:xfrm>
            <a:off x="557332" y="467618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endV2.Add(new Vector2(x, y));</a:t>
            </a:r>
            <a:endParaRPr lang="en-US" sz="700" dirty="0"/>
          </a:p>
        </p:txBody>
      </p:sp>
      <p:sp>
        <p:nvSpPr>
          <p:cNvPr id="21" name="Text 19"/>
          <p:cNvSpPr/>
          <p:nvPr/>
        </p:nvSpPr>
        <p:spPr>
          <a:xfrm>
            <a:off x="557332" y="490251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cardGO[i].transform.position = new Vector2(0f, -5f);</a:t>
            </a:r>
            <a:endParaRPr lang="en-US" sz="700" dirty="0"/>
          </a:p>
        </p:txBody>
      </p:sp>
      <p:sp>
        <p:nvSpPr>
          <p:cNvPr id="22" name="Text 20"/>
          <p:cNvSpPr/>
          <p:nvPr/>
        </p:nvSpPr>
        <p:spPr>
          <a:xfrm>
            <a:off x="557332" y="512885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startV2.Add(cardGO[i].transform.position);</a:t>
            </a:r>
            <a:endParaRPr lang="en-US" sz="700" dirty="0"/>
          </a:p>
        </p:txBody>
      </p:sp>
      <p:sp>
        <p:nvSpPr>
          <p:cNvPr id="23" name="Text 21"/>
          <p:cNvSpPr/>
          <p:nvPr/>
        </p:nvSpPr>
        <p:spPr>
          <a:xfrm>
            <a:off x="557332" y="535519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startRot.Add((float)i * 10 - 45f);</a:t>
            </a:r>
            <a:endParaRPr lang="en-US" sz="700" dirty="0"/>
          </a:p>
        </p:txBody>
      </p:sp>
      <p:sp>
        <p:nvSpPr>
          <p:cNvPr id="24" name="Text 22"/>
          <p:cNvSpPr/>
          <p:nvPr/>
        </p:nvSpPr>
        <p:spPr>
          <a:xfrm>
            <a:off x="557332" y="558153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cardGO[i].transform.Rotate(0f, 0f, startRot[i]);</a:t>
            </a:r>
            <a:endParaRPr lang="en-US" sz="700" dirty="0"/>
          </a:p>
        </p:txBody>
      </p:sp>
      <p:sp>
        <p:nvSpPr>
          <p:cNvPr id="25" name="Text 23"/>
          <p:cNvSpPr/>
          <p:nvPr/>
        </p:nvSpPr>
        <p:spPr>
          <a:xfrm>
            <a:off x="557332" y="5807869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 tmpCard = cardGO[i].GetComponent&lt;Card&gt;();</a:t>
            </a:r>
            <a:endParaRPr lang="en-US" sz="700" dirty="0"/>
          </a:p>
        </p:txBody>
      </p:sp>
      <p:sp>
        <p:nvSpPr>
          <p:cNvPr id="26" name="Text 24"/>
          <p:cNvSpPr/>
          <p:nvPr/>
        </p:nvSpPr>
        <p:spPr>
          <a:xfrm>
            <a:off x="557332" y="603420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tmpCard.Setting(arr[i]);</a:t>
            </a:r>
            <a:endParaRPr lang="en-US" sz="700" dirty="0"/>
          </a:p>
        </p:txBody>
      </p:sp>
      <p:sp>
        <p:nvSpPr>
          <p:cNvPr id="27" name="Text 25"/>
          <p:cNvSpPr/>
          <p:nvPr/>
        </p:nvSpPr>
        <p:spPr>
          <a:xfrm>
            <a:off x="557332" y="626054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tmpCard.anim.speed = 0f;</a:t>
            </a:r>
            <a:endParaRPr lang="en-US" sz="700" dirty="0"/>
          </a:p>
        </p:txBody>
      </p:sp>
      <p:sp>
        <p:nvSpPr>
          <p:cNvPr id="28" name="Text 26"/>
          <p:cNvSpPr/>
          <p:nvPr/>
        </p:nvSpPr>
        <p:spPr>
          <a:xfrm>
            <a:off x="557332" y="648688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tmpCard.backSprite.sortingOrder = 20 - i;</a:t>
            </a:r>
            <a:endParaRPr lang="en-US" sz="700" dirty="0"/>
          </a:p>
        </p:txBody>
      </p:sp>
      <p:sp>
        <p:nvSpPr>
          <p:cNvPr id="29" name="Text 27"/>
          <p:cNvSpPr/>
          <p:nvPr/>
        </p:nvSpPr>
        <p:spPr>
          <a:xfrm>
            <a:off x="557332" y="671322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tmpCard.backCanvas.sortingOrder = 20 - i;</a:t>
            </a:r>
            <a:endParaRPr lang="en-US" sz="700" dirty="0"/>
          </a:p>
        </p:txBody>
      </p:sp>
      <p:sp>
        <p:nvSpPr>
          <p:cNvPr id="30" name="Text 28"/>
          <p:cNvSpPr/>
          <p:nvPr/>
        </p:nvSpPr>
        <p:spPr>
          <a:xfrm>
            <a:off x="557332" y="693955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31" name="Text 29"/>
          <p:cNvSpPr/>
          <p:nvPr/>
        </p:nvSpPr>
        <p:spPr>
          <a:xfrm>
            <a:off x="557332" y="716589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endV2.Reverse();</a:t>
            </a:r>
            <a:endParaRPr lang="en-US" sz="700" dirty="0"/>
          </a:p>
        </p:txBody>
      </p:sp>
      <p:sp>
        <p:nvSpPr>
          <p:cNvPr id="32" name="Text 30"/>
          <p:cNvSpPr/>
          <p:nvPr/>
        </p:nvSpPr>
        <p:spPr>
          <a:xfrm>
            <a:off x="557332" y="739223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startV2.Reverse();</a:t>
            </a:r>
            <a:endParaRPr lang="en-US" sz="700" dirty="0"/>
          </a:p>
        </p:txBody>
      </p:sp>
      <p:sp>
        <p:nvSpPr>
          <p:cNvPr id="33" name="Text 31"/>
          <p:cNvSpPr/>
          <p:nvPr/>
        </p:nvSpPr>
        <p:spPr>
          <a:xfrm>
            <a:off x="557332" y="761857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34" name="Text 32"/>
          <p:cNvSpPr/>
          <p:nvPr/>
        </p:nvSpPr>
        <p:spPr>
          <a:xfrm>
            <a:off x="7431881" y="837486"/>
            <a:ext cx="905708" cy="11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700" dirty="0"/>
          </a:p>
        </p:txBody>
      </p:sp>
      <p:sp>
        <p:nvSpPr>
          <p:cNvPr id="35" name="Text 33"/>
          <p:cNvSpPr/>
          <p:nvPr/>
        </p:nvSpPr>
        <p:spPr>
          <a:xfrm>
            <a:off x="7431881" y="1041202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700" dirty="0"/>
          </a:p>
        </p:txBody>
      </p:sp>
      <p:sp>
        <p:nvSpPr>
          <p:cNvPr id="36" name="Text 34"/>
          <p:cNvSpPr/>
          <p:nvPr/>
        </p:nvSpPr>
        <p:spPr>
          <a:xfrm>
            <a:off x="7431881" y="121777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700" dirty="0"/>
          </a:p>
        </p:txBody>
      </p:sp>
      <p:sp>
        <p:nvSpPr>
          <p:cNvPr id="37" name="Text 35"/>
          <p:cNvSpPr/>
          <p:nvPr/>
        </p:nvSpPr>
        <p:spPr>
          <a:xfrm>
            <a:off x="7431881" y="139434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700" dirty="0"/>
          </a:p>
        </p:txBody>
      </p:sp>
      <p:sp>
        <p:nvSpPr>
          <p:cNvPr id="38" name="Text 36"/>
          <p:cNvSpPr/>
          <p:nvPr/>
        </p:nvSpPr>
        <p:spPr>
          <a:xfrm>
            <a:off x="7431881" y="157091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700" dirty="0"/>
          </a:p>
        </p:txBody>
      </p:sp>
      <p:sp>
        <p:nvSpPr>
          <p:cNvPr id="39" name="Text 37"/>
          <p:cNvSpPr/>
          <p:nvPr/>
        </p:nvSpPr>
        <p:spPr>
          <a:xfrm>
            <a:off x="7431881" y="1797248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407" y="406718"/>
            <a:ext cx="191262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88407" y="87499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Update()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88407" y="111383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588407" y="1352669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(lerpTime &gt;= 0.0f)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588407" y="159150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88407" y="183034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lerpTime += Time.deltaTime;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88407" y="206918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588407" y="230802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588407" y="2546866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 tmpI = cardTime == 0.0f ? cardCnt : (int)(lerpTime / cardTime);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88407" y="278570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(tmpI &lt; i) return;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588407" y="302454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tmpLerpTime = lerpTime - cardTime * i;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588407" y="3263384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t = Mathf.Clamp01(tmpLerpTime);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588407" y="350222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easedOut = 1 - Mathf.Pow(1 - t, 2);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88407" y="374106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cardGO[i].transform.position = Vector2.Lerp(startV2[i], endV2[i], easedOut);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588407" y="3979902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angleOffset = Mathf.Lerp(0f, 720f - startRot[i], easedOut);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588407" y="4218742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nextZ = startRot[i] + angleOffset;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588407" y="4457581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cardGO[i].transform.rotation = Quaternion.Euler(0f, 0f, nextZ);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88407" y="469642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588407" y="493526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(lerpTime &gt; cardTotalTime)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588407" y="5174099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588407" y="541293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lerpTime = -1f;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588407" y="565177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588407" y="589061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588407" y="612945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cardGO[i].GetComponent&lt;Card&gt;().anim.speed = 1.0f;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88407" y="6368296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cardGO[i].GetComponent&lt;Card&gt;().cardState = Card.CardState.Ready;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88407" y="660713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588407" y="684597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88407" y="7084814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588407" y="732365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31" name="Shape 29"/>
          <p:cNvSpPr/>
          <p:nvPr/>
        </p:nvSpPr>
        <p:spPr>
          <a:xfrm>
            <a:off x="10736818" y="896541"/>
            <a:ext cx="15240" cy="2855238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2" name="Shape 30"/>
          <p:cNvSpPr/>
          <p:nvPr/>
        </p:nvSpPr>
        <p:spPr>
          <a:xfrm>
            <a:off x="10365284" y="99643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3" name="Shape 31"/>
          <p:cNvSpPr/>
          <p:nvPr/>
        </p:nvSpPr>
        <p:spPr>
          <a:xfrm>
            <a:off x="10636865" y="896541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0687050" y="93237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9309973" y="92940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7439382" y="1144429"/>
            <a:ext cx="282690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750" dirty="0"/>
          </a:p>
        </p:txBody>
      </p:sp>
      <p:sp>
        <p:nvSpPr>
          <p:cNvPr id="37" name="Shape 35"/>
          <p:cNvSpPr/>
          <p:nvPr/>
        </p:nvSpPr>
        <p:spPr>
          <a:xfrm>
            <a:off x="10836771" y="1570077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8" name="Shape 36"/>
          <p:cNvSpPr/>
          <p:nvPr/>
        </p:nvSpPr>
        <p:spPr>
          <a:xfrm>
            <a:off x="10636865" y="1470184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0687050" y="1506022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11222593" y="1503045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11222593" y="1718072"/>
            <a:ext cx="2827020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750" dirty="0"/>
          </a:p>
        </p:txBody>
      </p:sp>
      <p:sp>
        <p:nvSpPr>
          <p:cNvPr id="42" name="Shape 40"/>
          <p:cNvSpPr/>
          <p:nvPr/>
        </p:nvSpPr>
        <p:spPr>
          <a:xfrm>
            <a:off x="10365284" y="206454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43" name="Shape 41"/>
          <p:cNvSpPr/>
          <p:nvPr/>
        </p:nvSpPr>
        <p:spPr>
          <a:xfrm>
            <a:off x="10636865" y="1964650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0687050" y="200048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9309973" y="199751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7439382" y="2212538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750" dirty="0"/>
          </a:p>
        </p:txBody>
      </p:sp>
      <p:sp>
        <p:nvSpPr>
          <p:cNvPr id="47" name="Shape 45"/>
          <p:cNvSpPr/>
          <p:nvPr/>
        </p:nvSpPr>
        <p:spPr>
          <a:xfrm>
            <a:off x="10836771" y="2559129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48" name="Shape 46"/>
          <p:cNvSpPr/>
          <p:nvPr/>
        </p:nvSpPr>
        <p:spPr>
          <a:xfrm>
            <a:off x="10636865" y="2459236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10687050" y="2495074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1222593" y="2492097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750" dirty="0"/>
          </a:p>
        </p:txBody>
      </p:sp>
      <p:sp>
        <p:nvSpPr>
          <p:cNvPr id="51" name="Text 49"/>
          <p:cNvSpPr/>
          <p:nvPr/>
        </p:nvSpPr>
        <p:spPr>
          <a:xfrm>
            <a:off x="11222593" y="2707124"/>
            <a:ext cx="2827020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750" dirty="0"/>
          </a:p>
        </p:txBody>
      </p:sp>
      <p:sp>
        <p:nvSpPr>
          <p:cNvPr id="52" name="Shape 50"/>
          <p:cNvSpPr/>
          <p:nvPr/>
        </p:nvSpPr>
        <p:spPr>
          <a:xfrm>
            <a:off x="10365284" y="3053715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53" name="Shape 51"/>
          <p:cNvSpPr/>
          <p:nvPr/>
        </p:nvSpPr>
        <p:spPr>
          <a:xfrm>
            <a:off x="10636865" y="2953822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10687050" y="2989659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9309973" y="2986683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750" dirty="0"/>
          </a:p>
        </p:txBody>
      </p:sp>
      <p:sp>
        <p:nvSpPr>
          <p:cNvPr id="56" name="Text 54"/>
          <p:cNvSpPr/>
          <p:nvPr/>
        </p:nvSpPr>
        <p:spPr>
          <a:xfrm>
            <a:off x="7439382" y="3201710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750" dirty="0"/>
          </a:p>
        </p:txBody>
      </p:sp>
      <p:sp>
        <p:nvSpPr>
          <p:cNvPr id="57" name="Text 55"/>
          <p:cNvSpPr/>
          <p:nvPr/>
        </p:nvSpPr>
        <p:spPr>
          <a:xfrm>
            <a:off x="588407" y="7670006"/>
            <a:ext cx="13453586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781169"/>
            <a:ext cx="5171003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시간 연동 BGM 변화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966073" y="1565910"/>
            <a:ext cx="225790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(!instance.bgmAudioSource.isPlaying)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966073" y="191904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966073" y="231147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instance.bgmAudioSource.clip = normalBGM;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966073" y="270390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instance.bgmAudioSource.loop = true;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66073" y="309633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instance.bgmAudioSource.volume = 0.3f;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66073" y="348876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instance.bgmAudioSource.Play();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66073" y="388119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66073" y="427362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 if (instance.bgmAudioSource.clip == warningBGM)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66073" y="466605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966073" y="505848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instance.bgmAudioSource.Stop();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966073" y="545091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instance.bgmAudioSource.clip = normalBGM;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966073" y="584334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instance.bgmAudioSource.loop = true;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66073" y="623577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instance.bgmAudioSource.volume = 0.3f;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966073" y="662820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instance.bgmAudioSource.Play();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14273" y="1565910"/>
            <a:ext cx="169640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시간에 따른 배경음악 변화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514273" y="1919049"/>
            <a:ext cx="615767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게임의 긴장감을 고조시키기 위해 남은 시간에 따라 배경음악이 변화하는 시스템을 구현했습니다: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514273" y="256270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남은 시간이 10초 이하일 때 경고 BGM으로 전환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514273" y="286881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다시 10초 이상으로 돌아가면 일반 BGM으로 복귀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4273" y="317492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경고 BGM 재생 중 플래그(isWarningBGMPlaying)로 중복 전환 방지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514273" y="3481030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실패 또는 종료 시 모든 배경음악 중지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966073" y="7197209"/>
            <a:ext cx="1269825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인터랙티브 사운드 시스템은 게임의 난이도와 긴장감을 조절하는 중요한 게임 메커니즘으로 작용합니다.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4287" y="662940"/>
            <a:ext cx="7546658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시간 연동 BGM 변화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64287" y="1578888"/>
            <a:ext cx="229028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4287" y="2414826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Start()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64287" y="2987397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64287" y="3559969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 = GetComponent&lt;AudioSource&gt;();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64287" y="4132540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(bgmAudioSource != null)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64287" y="4705112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64287" y="5277683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bgmAudioSource.clip = normalBGM;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964287" y="5850255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bgmAudioSource.loop = true;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4287" y="6422827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bgmAudioSource.volume = 0.3f;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64287" y="6995398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bgmAudioSource.Play();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02141" y="2414826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42" y="695325"/>
            <a:ext cx="294632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542" y="1358146"/>
            <a:ext cx="1992987" cy="1231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6542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06542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29" y="1358146"/>
            <a:ext cx="1993106" cy="12318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6829" y="2737247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156829" y="3009662"/>
            <a:ext cx="3066336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35" y="1358146"/>
            <a:ext cx="1992987" cy="1231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7235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407235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523" y="1358146"/>
            <a:ext cx="1993106" cy="12318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57523" y="2737247"/>
            <a:ext cx="1953339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timeTxt.text = time.ToString("N2");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10657523" y="3009662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(time &lt;= 5f)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0657523" y="3333631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10657523" y="3657600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Color.red;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10657523" y="3981569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10657523" y="4305538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 if (time &lt; 10f)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10657523" y="4629507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10657523" y="4953476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new Color(1f, 0.5f, 0f);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10657523" y="5277445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10657523" y="5601414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10657523" y="5925383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10657523" y="6249353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Color.black;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10657523" y="6573322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0657523" y="6897291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906542" y="7298531"/>
            <a:ext cx="1281731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UI의 색상 변화는 사운드 시스템과 연동되어 플레이어에게 시각적, 청각적으로 일관된 피드백을 제공합니다. 이러한 다중 감각 피드백은 플레이어의 몰입감을 높이고 게임의 긴장감을 효과적으로 전달합니다.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2025-07-03T07:51:38Z</dcterms:created>
  <dcterms:modified xsi:type="dcterms:W3CDTF">2025-07-03T07:51:38Z</dcterms:modified>
</cp:coreProperties>
</file>